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8" r:id="rId4"/>
    <p:sldId id="285" r:id="rId5"/>
    <p:sldId id="268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C735D-3C70-ADC8-ABF8-2BD118393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CCE72-BEBA-C7C7-E321-1559DE7DE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6F2C7-A575-C297-C1BD-0AA15F49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2F03-56AC-4AB0-9A0E-D4E41625EC84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98F9E-1B5F-5A2C-F1CA-BA11970B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C8BBB-B4D3-29B4-B421-DE8DC2E5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4EE5-A656-4385-BDAA-0CE432C4EF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326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2CFA8-A016-6F21-4192-A88E73AB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5B712-8D6A-7A00-1EF0-69B14532C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C2174-ABC0-BB7B-E66D-9F721815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2F03-56AC-4AB0-9A0E-D4E41625EC84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E8A86-3A5D-B626-210D-5B524569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C6772-8FCA-A089-1CA6-F692F2CAC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4EE5-A656-4385-BDAA-0CE432C4EF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012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C810E9-1E25-C60C-1569-78B5390CD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BCE8D-F15D-82CE-3818-95FF4C9D7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A88E5-8898-EC2D-C4F4-E60B91CC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2F03-56AC-4AB0-9A0E-D4E41625EC84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2860F-B32F-A1BF-73C1-19EEAD0E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2979E-9DD3-1C95-0333-87B47460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4EE5-A656-4385-BDAA-0CE432C4EF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532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A00EC-9682-059D-F0BB-30537D03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217B6-203F-7F8E-8713-60BCD761A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2A9D5-7F7F-49AC-6DA4-F949B713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2F03-56AC-4AB0-9A0E-D4E41625EC84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B7079-19DA-B70F-1EC5-7DF06C51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524EE-2048-6750-EAAD-42264594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4EE5-A656-4385-BDAA-0CE432C4EF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98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8987F-7F73-3FA0-E3A8-128C1530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C5AE8-DF3C-549F-ECCF-7136CC3F4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7F800-B3F9-AFBD-B323-4E38EB1C7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2F03-56AC-4AB0-9A0E-D4E41625EC84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A1CF0-8C5E-627B-6F35-93380A10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D158B-7E71-8F56-5DAB-B793D8B6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4EE5-A656-4385-BDAA-0CE432C4EF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634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D13F-2273-03BF-355C-CE625175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8011C-78F5-5652-2B53-73947A4E4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6D02D-AB23-8D55-B871-D85152B21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61B36-3650-D07F-D3A8-BB4148CC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2F03-56AC-4AB0-9A0E-D4E41625EC84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B3F71-E6FA-7B09-6E04-A5798320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F118E-548F-5CCA-4A8C-11A368BC6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4EE5-A656-4385-BDAA-0CE432C4EF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08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2709C-E1C3-57E9-E49F-4DE25885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98851-0EE8-FDF7-03CF-1D7473531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6C753-D77B-C102-8559-60172DF4A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A7504-970F-4085-44FE-9FF00D810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AA14F-2272-7108-D4AA-BCFF05F48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2C1277-4E27-7214-6DB9-DF2CF6BF1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2F03-56AC-4AB0-9A0E-D4E41625EC84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BBFA8-DD86-8DFE-9942-47AD5B11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F70D5B-B2FC-7734-AAE7-B5FA4821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4EE5-A656-4385-BDAA-0CE432C4EF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880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486F1-86C7-827F-7F3F-A1A4BEF9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F16F1E-3D73-A7C0-DBB1-C21FA6D9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2F03-56AC-4AB0-9A0E-D4E41625EC84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B35CE-D4AC-05DA-3D82-9FA3AFF2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B9D42-5F74-E349-FAF7-20F4E740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4EE5-A656-4385-BDAA-0CE432C4EF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15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EC53E2-6307-FFA5-CAD5-D8A7A982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2F03-56AC-4AB0-9A0E-D4E41625EC84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C72CF6-3C62-1A47-2D51-8CF0C4B7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0C8BB-CB92-93A1-B46E-96D9D7B8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4EE5-A656-4385-BDAA-0CE432C4EF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134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4589-54A5-D0B5-5FC8-EFBF24A9D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E74B-8A6A-498C-CE6F-0F8EC2856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A2887-78BD-2C21-290B-CE480F4AF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0585C-FFC3-8526-98F5-275B044D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2F03-56AC-4AB0-9A0E-D4E41625EC84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C1AB5-B0E8-64F3-63E9-245E4213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908DF-8E41-D568-2BF3-4D27567D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4EE5-A656-4385-BDAA-0CE432C4EF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804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BBD46-6D0D-1B0E-A4A8-33788A0A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BB228-3445-6EB0-BB63-953CD1E41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1EA40-5951-F99E-D302-7A540BDE6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BB0C7-66B3-78ED-DD39-DF4F6925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2F03-56AC-4AB0-9A0E-D4E41625EC84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CE353-472F-95E8-F639-68110EFD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23033-53AD-D6E2-A5D8-FB455287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14EE5-A656-4385-BDAA-0CE432C4EF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332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33B74-332F-E647-CD4D-A9C16C38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BA259-8578-BB46-DBC4-E294F3FF0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2376B-0A66-2D25-69E1-0FFA8AAE2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12F03-56AC-4AB0-9A0E-D4E41625EC84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4FC99-4DAA-094F-6588-767138975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2F713-9FA4-EEDE-7AA1-F1C59E292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14EE5-A656-4385-BDAA-0CE432C4EF7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825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2019%E2%80%9320_Duleep_Trophy" TargetMode="External"/><Relationship Id="rId13" Type="http://schemas.openxmlformats.org/officeDocument/2006/relationships/hyperlink" Target="https://en.wikipedia.org/wiki/2019%E2%80%932021_ICC_World_Test_Championship" TargetMode="External"/><Relationship Id="rId3" Type="http://schemas.openxmlformats.org/officeDocument/2006/relationships/hyperlink" Target="https://en.wikipedia.org/wiki/Twenty20" TargetMode="External"/><Relationship Id="rId7" Type="http://schemas.openxmlformats.org/officeDocument/2006/relationships/hyperlink" Target="https://en.wikipedia.org/wiki/2018%E2%80%9319_Ranji_Trophy" TargetMode="External"/><Relationship Id="rId12" Type="http://schemas.openxmlformats.org/officeDocument/2006/relationships/hyperlink" Target="https://en.wikipedia.org/wiki/2021_ICC_World_Test_Championship_Fina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2018%E2%80%9319_Deodhar_Trophy" TargetMode="External"/><Relationship Id="rId11" Type="http://schemas.openxmlformats.org/officeDocument/2006/relationships/hyperlink" Target="https://en.wikipedia.org/wiki/English_cricket_team_in_India_in_2020%E2%80%9321" TargetMode="External"/><Relationship Id="rId5" Type="http://schemas.openxmlformats.org/officeDocument/2006/relationships/hyperlink" Target="https://en.wikipedia.org/wiki/India_A_cricket_team" TargetMode="External"/><Relationship Id="rId15" Type="http://schemas.openxmlformats.org/officeDocument/2006/relationships/image" Target="../media/image5.jpg"/><Relationship Id="rId10" Type="http://schemas.openxmlformats.org/officeDocument/2006/relationships/hyperlink" Target="https://en.wikipedia.org/wiki/Test_cricket" TargetMode="External"/><Relationship Id="rId4" Type="http://schemas.openxmlformats.org/officeDocument/2006/relationships/hyperlink" Target="https://en.wikipedia.org/wiki/2016%E2%80%9317_Inter_State_Twenty-20_Tournament" TargetMode="External"/><Relationship Id="rId9" Type="http://schemas.openxmlformats.org/officeDocument/2006/relationships/hyperlink" Target="https://en.wikipedia.org/wiki/2019%E2%80%9320_Deodhar_Trophy" TargetMode="External"/><Relationship Id="rId14" Type="http://schemas.openxmlformats.org/officeDocument/2006/relationships/hyperlink" Target="https://en.wikipedia.org/wiki/Indian_cricket_team_in_England_in_202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bin"/><Relationship Id="rId3" Type="http://schemas.openxmlformats.org/officeDocument/2006/relationships/hyperlink" Target="https://en.wikipedia.org/wiki/Asian_Test_Championship" TargetMode="External"/><Relationship Id="rId7" Type="http://schemas.openxmlformats.org/officeDocument/2006/relationships/hyperlink" Target="https://en.wikipedia.org/wiki/West_Indies" TargetMode="External"/><Relationship Id="rId2" Type="http://schemas.openxmlformats.org/officeDocument/2006/relationships/hyperlink" Target="https://www.google.com/search?sca_esv=570571948&amp;sxsrf=AM9HkKmNC1VLynzuG9JlAbFOROcq8Kmc3A:1696395861660&amp;q=former+indian+cricketer+Laxmi+Ratan+Shukla&amp;spell=1&amp;sa=X&amp;ved=2ahUKEwjo_e2Fz9uBAxUszTgGHYm1DbkQBSgAegQIBxAB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Nagpur" TargetMode="External"/><Relationship Id="rId5" Type="http://schemas.openxmlformats.org/officeDocument/2006/relationships/hyperlink" Target="https://en.wikipedia.org/wiki/Sri_Lanka" TargetMode="External"/><Relationship Id="rId4" Type="http://schemas.openxmlformats.org/officeDocument/2006/relationships/hyperlink" Target="https://en.wikipedia.org/wiki/One_Day_International" TargetMode="Externa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1FDE-E9C5-CB86-337F-BE348333D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340" y="1041400"/>
            <a:ext cx="9144000" cy="2387600"/>
          </a:xfrm>
        </p:spPr>
        <p:txBody>
          <a:bodyPr/>
          <a:lstStyle/>
          <a:p>
            <a:r>
              <a:rPr lang="en-US" sz="6000" b="1" i="0" dirty="0">
                <a:solidFill>
                  <a:srgbClr val="374151"/>
                </a:solidFill>
                <a:effectLst/>
                <a:latin typeface="Söhne"/>
              </a:rPr>
              <a:t> Sports Achievements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A3FCBC-6387-5CCE-7943-68E799F29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726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1704" y="699245"/>
            <a:ext cx="936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ctr"/>
            <a:endParaRPr lang="en-US" dirty="0">
              <a:solidFill>
                <a:srgbClr val="374151"/>
              </a:solidFill>
              <a:latin typeface="Söhne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ctr"/>
            <a:endParaRPr lang="en-IN" dirty="0">
              <a:latin typeface="Tw Cen MT" panose="020B06020201040206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216785"/>
              </p:ext>
            </p:extLst>
          </p:nvPr>
        </p:nvGraphicFramePr>
        <p:xfrm>
          <a:off x="1626670" y="540039"/>
          <a:ext cx="6785810" cy="2444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4675">
                <a:tc>
                  <a:txBody>
                    <a:bodyPr/>
                    <a:lstStyle/>
                    <a:p>
                      <a:pPr algn="ctr"/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Cricket Players from this College</a:t>
                      </a:r>
                    </a:p>
                    <a:p>
                      <a:endParaRPr lang="en-IN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IN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Bengal Cricket Team</a:t>
                      </a:r>
                    </a:p>
                    <a:p>
                      <a:pPr algn="ctr"/>
                      <a:endParaRPr lang="en-IN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Aditya Purohit</a:t>
                      </a:r>
                    </a:p>
                    <a:p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Ayan Bhattacharjee</a:t>
                      </a:r>
                    </a:p>
                    <a:p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IN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Shreyan</a:t>
                      </a:r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Chakraborty</a:t>
                      </a:r>
                    </a:p>
                    <a:p>
                      <a:endParaRPr lang="en-IN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n-IN" sz="1600" u="none" strike="noStrike" dirty="0">
                        <a:effectLst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 descr="adity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76" y="2984789"/>
            <a:ext cx="2878455" cy="2535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BEB41A-669D-7327-2638-C69613B35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576" y="2978272"/>
            <a:ext cx="2542072" cy="2542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E9E61F-4795-EDE1-ACD8-D322508FDC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93" y="2990328"/>
            <a:ext cx="3500227" cy="2530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1704" y="699245"/>
            <a:ext cx="936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ctr"/>
            <a:endParaRPr lang="en-US" dirty="0">
              <a:solidFill>
                <a:srgbClr val="374151"/>
              </a:solidFill>
              <a:latin typeface="Söhne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ctr"/>
            <a:endParaRPr lang="en-IN" dirty="0">
              <a:latin typeface="Tw Cen MT" panose="020B06020201040206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36294" y="174279"/>
          <a:ext cx="6776185" cy="1469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7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4675">
                <a:tc>
                  <a:txBody>
                    <a:bodyPr/>
                    <a:lstStyle/>
                    <a:p>
                      <a:endParaRPr lang="en-IN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374151"/>
                          </a:solidFill>
                          <a:effectLst/>
                          <a:latin typeface="Söhne"/>
                        </a:rPr>
                        <a:t>Achievements in International Level</a:t>
                      </a:r>
                      <a:endParaRPr lang="en-US" sz="2400" dirty="0">
                        <a:solidFill>
                          <a:srgbClr val="374151"/>
                        </a:solidFill>
                        <a:latin typeface="Söhne"/>
                      </a:endParaRPr>
                    </a:p>
                    <a:p>
                      <a:endParaRPr lang="en-IN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IN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Indian Cricket Team</a:t>
                      </a:r>
                      <a:endParaRPr lang="en-IN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1600" u="none" strike="noStrike" dirty="0">
                        <a:effectLst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 descr="abhimanyueaswaran-sixteen_n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55" y="1732477"/>
            <a:ext cx="3628524" cy="2137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976C91-D8C2-8DB8-8ABB-93170E5AFEEA}"/>
              </a:ext>
            </a:extLst>
          </p:cNvPr>
          <p:cNvSpPr txBox="1"/>
          <p:nvPr/>
        </p:nvSpPr>
        <p:spPr>
          <a:xfrm>
            <a:off x="213789" y="4343879"/>
            <a:ext cx="8920586" cy="3089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made his 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Twenty20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debut for Bengal in the 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2016–17 Inter State Twenty-20 Tournament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on 31 January 2017.</a:t>
            </a:r>
            <a:r>
              <a:rPr lang="en-US" sz="14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In October 2018, he was named in 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India A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's squad for the 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2018–19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Deodhar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Trophy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He was the leading run-scorer for Bengal in the 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2018–19 Ranji Trophy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with 861 runs in six matches.</a:t>
            </a:r>
            <a:endParaRPr lang="en-IN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August 2019, he was named in the India Red team's squad for the 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2019–20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Duleep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 Trophy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final of the tournament, he scored 153 runs against India Green. In October 2019, he was named in 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India A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's squad for the 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2019–20 </a:t>
            </a:r>
            <a:r>
              <a:rPr lang="en-US" sz="1400" u="sng" kern="10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Deodhar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 Trophy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January 2021, he was named as one of five standby players in India's 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Test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squad for their home series 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against England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May 2021, he was also named as one of four standby players in India's Test squad for the 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final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of the 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2019–2021 ICC World Test Championship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and their away series </a:t>
            </a:r>
            <a:r>
              <a:rPr lang="en-US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against England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B4065-3E40-1EFE-CD57-BCD411189636}"/>
              </a:ext>
            </a:extLst>
          </p:cNvPr>
          <p:cNvSpPr txBox="1"/>
          <p:nvPr/>
        </p:nvSpPr>
        <p:spPr>
          <a:xfrm>
            <a:off x="3318309" y="3952744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Abhimunya</a:t>
            </a:r>
            <a:r>
              <a:rPr lang="en-IN" sz="1800" b="0" i="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N" sz="1800" b="0" i="0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Eswarayan</a:t>
            </a:r>
            <a:endParaRPr lang="en-IN" sz="1800" b="0" i="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89AF8C-A22D-88E8-638F-6FADF50693B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387" y="1726593"/>
            <a:ext cx="3508939" cy="21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8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054" y="289598"/>
            <a:ext cx="93685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ctr"/>
            <a:r>
              <a:rPr lang="sv-SE" sz="2400" b="1" i="1" u="sng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sv-SE" sz="2400" b="1" i="1" u="sng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ormer</a:t>
            </a:r>
            <a:r>
              <a:rPr lang="sv-SE" sz="2400" b="0" i="0" u="sng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Indian </a:t>
            </a:r>
            <a:r>
              <a:rPr lang="sv-SE" sz="2400" u="sng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sv-SE" sz="2400" b="0" i="0" u="sng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ricketer From this College </a:t>
            </a:r>
          </a:p>
          <a:p>
            <a:pPr algn="ctr"/>
            <a:r>
              <a:rPr lang="sv-SE" sz="2400" b="0" i="0" u="sng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Laxmi Ratan Shukla</a:t>
            </a:r>
            <a:endParaRPr lang="en-US" sz="2400" dirty="0">
              <a:latin typeface="Söhne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ctr"/>
            <a:endParaRPr lang="en-IN" dirty="0">
              <a:latin typeface="Tw Cen MT" panose="020B06020201040206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6DDC0-5E9E-636D-A24A-CB33C2A64A7D}"/>
              </a:ext>
            </a:extLst>
          </p:cNvPr>
          <p:cNvSpPr txBox="1"/>
          <p:nvPr/>
        </p:nvSpPr>
        <p:spPr>
          <a:xfrm>
            <a:off x="308344" y="4441938"/>
            <a:ext cx="95693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Because of impressive performances in domestic level Shukla got a national call in 1999. He was dropped in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favour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of Ashish Nehra in the first Test he was selected to play, against Sri Lanka at Colombo in the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Asian Test Championship"/>
              </a:rPr>
              <a:t>Asian Test Championship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even after his name appeared in the 11-member squad flashed on the electronic scoreboard at the ground. He made his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One Day International"/>
              </a:rPr>
              <a:t>ODI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debut against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Sri Lanka"/>
              </a:rPr>
              <a:t>Sri Lanka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on 22 March 1999 in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Nagpur"/>
              </a:rPr>
              <a:t>Nagpur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He played his last ODI against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West Indies"/>
              </a:rPr>
              <a:t>West Indies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1999.</a:t>
            </a:r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6E3E5E-016D-B1E1-21AB-CA418A9533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7" y="1637416"/>
            <a:ext cx="3842391" cy="2500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810787-CF8A-2414-A67B-A627A0C21B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27" y="1637416"/>
            <a:ext cx="4434268" cy="249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9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1704" y="699245"/>
            <a:ext cx="936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ctr"/>
            <a:endParaRPr lang="en-US" dirty="0">
              <a:solidFill>
                <a:srgbClr val="374151"/>
              </a:solidFill>
              <a:latin typeface="Söhne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ctr"/>
            <a:endParaRPr lang="en-IN" dirty="0">
              <a:latin typeface="Tw Cen MT" panose="020B06020201040206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80515" y="280670"/>
          <a:ext cx="7007225" cy="6564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4670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>
                          <a:solidFill>
                            <a:srgbClr val="374151"/>
                          </a:solidFill>
                          <a:effectLst/>
                          <a:latin typeface="Söhne"/>
                        </a:rPr>
                        <a:t>Achievements in International Level</a:t>
                      </a:r>
                      <a:endParaRPr lang="en-US" sz="2400" dirty="0">
                        <a:solidFill>
                          <a:srgbClr val="374151"/>
                        </a:solidFill>
                        <a:latin typeface="Söhne"/>
                      </a:endParaRPr>
                    </a:p>
                    <a:p>
                      <a:pPr algn="ctr" fontAlgn="ctr"/>
                      <a:endParaRPr lang="en-IN" sz="1600" u="none" strike="noStrike" dirty="0">
                        <a:effectLst/>
                      </a:endParaRPr>
                    </a:p>
                    <a:p>
                      <a:pPr algn="ctr" fontAlgn="ctr"/>
                      <a:endParaRPr lang="en-IN" sz="16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IN" sz="1600" b="1" u="none" strike="noStrike" dirty="0">
                          <a:effectLst/>
                        </a:rPr>
                        <a:t> ISSF WORLD CHAMPIONSHIP JUNIORS</a:t>
                      </a:r>
                    </a:p>
                    <a:p>
                      <a:pPr algn="ctr" fontAlgn="ctr"/>
                      <a:r>
                        <a:rPr lang="en-IN" sz="1600" b="1" u="none" strike="noStrike" dirty="0">
                          <a:effectLst/>
                        </a:rPr>
                        <a:t>KOREA(JULY, 2023)</a:t>
                      </a:r>
                    </a:p>
                    <a:p>
                      <a:pPr algn="ctr" fontAlgn="ctr"/>
                      <a:endParaRPr lang="en-IN" sz="1600" u="none" strike="noStrike" dirty="0">
                        <a:effectLst/>
                      </a:endParaRPr>
                    </a:p>
                    <a:p>
                      <a:pPr marL="0" indent="0" algn="ctr" fontAlgn="ctr">
                        <a:buNone/>
                      </a:pPr>
                      <a:r>
                        <a:rPr lang="en-IN" sz="1600" u="none" strike="noStrike" dirty="0">
                          <a:effectLst/>
                        </a:rPr>
                        <a:t>10M AIR RIFLE WOMEN JUNIOR TEAM (SILVER)</a:t>
                      </a:r>
                    </a:p>
                    <a:p>
                      <a:pPr marL="0" indent="0" algn="ctr" fontAlgn="ctr">
                        <a:buNone/>
                      </a:pPr>
                      <a:endParaRPr lang="en-IN" sz="1600" u="none" strike="noStrike" dirty="0">
                        <a:effectLst/>
                      </a:endParaRPr>
                    </a:p>
                    <a:p>
                      <a:pPr marL="0" indent="0" algn="ctr" fontAlgn="ctr">
                        <a:buNone/>
                      </a:pPr>
                      <a:endParaRPr lang="en-IN" sz="1600" u="none" strike="noStrike" dirty="0">
                        <a:effectLst/>
                      </a:endParaRPr>
                    </a:p>
                    <a:p>
                      <a:pPr marL="0" indent="0" algn="ctr" fontAlgn="ctr">
                        <a:buNone/>
                      </a:pPr>
                      <a:endParaRPr lang="en-IN" sz="1600" u="none" strike="noStrike" dirty="0">
                        <a:effectLst/>
                      </a:endParaRPr>
                    </a:p>
                    <a:p>
                      <a:pPr marL="0" indent="0" algn="ctr" fontAlgn="ctr">
                        <a:buNone/>
                      </a:pPr>
                      <a:endParaRPr lang="en-IN" sz="1600" u="none" strike="noStrike" dirty="0">
                        <a:effectLst/>
                      </a:endParaRPr>
                    </a:p>
                    <a:p>
                      <a:pPr marL="0" indent="0" algn="ctr" fontAlgn="ctr">
                        <a:buNone/>
                      </a:pPr>
                      <a:endParaRPr lang="en-IN" sz="1600" u="none" strike="noStrike" dirty="0">
                        <a:effectLst/>
                      </a:endParaRPr>
                    </a:p>
                    <a:p>
                      <a:pPr marL="0" indent="0" algn="ctr" fontAlgn="ctr">
                        <a:buNone/>
                      </a:pPr>
                      <a:endParaRPr lang="en-IN" sz="1600" u="none" strike="noStrike" dirty="0">
                        <a:effectLst/>
                      </a:endParaRPr>
                    </a:p>
                    <a:p>
                      <a:pPr marL="0" indent="0" algn="ctr" fontAlgn="ctr">
                        <a:buNone/>
                      </a:pPr>
                      <a:endParaRPr lang="en-IN" sz="1600" u="none" strike="noStrike" dirty="0">
                        <a:effectLst/>
                      </a:endParaRPr>
                    </a:p>
                    <a:p>
                      <a:pPr marL="0" indent="0" algn="ctr" fontAlgn="ctr">
                        <a:buNone/>
                      </a:pPr>
                      <a:endParaRPr lang="en-IN" sz="1600" u="none" strike="noStrike" dirty="0">
                        <a:effectLst/>
                      </a:endParaRPr>
                    </a:p>
                    <a:p>
                      <a:pPr marL="342900" indent="-342900" algn="ctr" fontAlgn="ctr">
                        <a:buAutoNum type="arabicPeriod"/>
                      </a:pPr>
                      <a:endParaRPr lang="en-IN" sz="1600" u="none" strike="noStrike" dirty="0">
                        <a:effectLst/>
                      </a:endParaRPr>
                    </a:p>
                    <a:p>
                      <a:pPr marL="342900" indent="-342900" algn="ctr" fontAlgn="ctr">
                        <a:buAutoNum type="arabicPeriod"/>
                      </a:pPr>
                      <a:endParaRPr lang="en-IN" sz="1600" u="none" strike="noStrike" dirty="0">
                        <a:effectLst/>
                      </a:endParaRPr>
                    </a:p>
                    <a:p>
                      <a:pPr marL="342900" indent="-342900" algn="ctr" fontAlgn="ctr">
                        <a:buAutoNum type="arabicPeriod"/>
                      </a:pPr>
                      <a:endParaRPr lang="en-IN" sz="1600" u="none" strike="noStrike" dirty="0">
                        <a:effectLst/>
                      </a:endParaRPr>
                    </a:p>
                    <a:p>
                      <a:pPr marL="342900" indent="-342900" algn="ctr" fontAlgn="ctr">
                        <a:buAutoNum type="arabicPeriod"/>
                      </a:pPr>
                      <a:endParaRPr lang="en-IN" sz="1600" u="none" strike="noStrike" dirty="0">
                        <a:effectLst/>
                      </a:endParaRPr>
                    </a:p>
                    <a:p>
                      <a:pPr marL="342900" indent="-342900" algn="ctr" fontAlgn="ctr">
                        <a:buAutoNum type="arabicPeriod"/>
                      </a:pPr>
                      <a:endParaRPr lang="en-IN" sz="1600" u="none" strike="noStrike" dirty="0">
                        <a:effectLst/>
                      </a:endParaRPr>
                    </a:p>
                    <a:p>
                      <a:pPr algn="ctr" fontAlgn="ctr"/>
                      <a:endParaRPr lang="en-IN" sz="1600" u="none" strike="noStrike" dirty="0">
                        <a:effectLst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960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>
                          <a:effectLst/>
                        </a:rPr>
                        <a:t>       Swati Chowdhury</a:t>
                      </a:r>
                    </a:p>
                    <a:p>
                      <a:pPr algn="ctr" fontAlgn="ctr"/>
                      <a:endParaRPr lang="en-IN" sz="1600" u="none" strike="noStrike" dirty="0">
                        <a:effectLst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swati ch 10m rif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681" y="2876107"/>
            <a:ext cx="3664585" cy="2577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F44C17-53B2-FB66-16FE-2DA2296A3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0" y="2876107"/>
            <a:ext cx="4491038" cy="25262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529" y="529403"/>
            <a:ext cx="936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ctr"/>
            <a:endParaRPr lang="en-US" dirty="0">
              <a:solidFill>
                <a:srgbClr val="374151"/>
              </a:solidFill>
              <a:latin typeface="Söhne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ctr"/>
            <a:endParaRPr lang="en-IN" dirty="0">
              <a:latin typeface="Tw Cen MT" panose="020B06020201040206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59293" y="534735"/>
          <a:ext cx="6785810" cy="1103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5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4675">
                <a:tc>
                  <a:txBody>
                    <a:bodyPr/>
                    <a:lstStyle/>
                    <a:p>
                      <a:pPr marL="0" indent="0" algn="ctr" fontAlgn="ctr">
                        <a:buNone/>
                      </a:pPr>
                      <a:r>
                        <a:rPr lang="en-US" sz="2400" b="1" i="0" dirty="0">
                          <a:solidFill>
                            <a:srgbClr val="374151"/>
                          </a:solidFill>
                          <a:effectLst/>
                          <a:latin typeface="Söhne"/>
                        </a:rPr>
                        <a:t>Achievements in state level</a:t>
                      </a:r>
                      <a:endParaRPr lang="en-IN" sz="2400" dirty="0">
                        <a:effectLst/>
                        <a:sym typeface="+mn-ea"/>
                      </a:endParaRPr>
                    </a:p>
                    <a:p>
                      <a:pPr marL="0" indent="0" algn="ctr" fontAlgn="ctr">
                        <a:buNone/>
                      </a:pPr>
                      <a:r>
                        <a:rPr lang="en-IN" sz="1600" dirty="0">
                          <a:effectLst/>
                          <a:sym typeface="+mn-ea"/>
                        </a:rPr>
                        <a:t>WB SHOOTING CHAMPIONSHIP(RIFLE &amp; PISTOL)</a:t>
                      </a:r>
                      <a:endParaRPr lang="en-IN" sz="1600" u="none" strike="noStrike" dirty="0">
                        <a:effectLst/>
                      </a:endParaRPr>
                    </a:p>
                    <a:p>
                      <a:pPr marL="0" indent="0" algn="ctr" fontAlgn="ctr">
                        <a:buNone/>
                      </a:pPr>
                      <a:r>
                        <a:rPr lang="en-IN" sz="1600" dirty="0">
                          <a:effectLst/>
                          <a:sym typeface="+mn-ea"/>
                        </a:rPr>
                        <a:t>10M RIFEL CHAMPIONSHIP WOMEN (TEAM (3) &amp; INDIVIDUAL(3))</a:t>
                      </a:r>
                      <a:endParaRPr lang="en-IN" sz="1600" u="none" strike="noStrike" dirty="0">
                        <a:effectLst/>
                      </a:endParaRPr>
                    </a:p>
                    <a:p>
                      <a:pPr algn="ctr" fontAlgn="ctr"/>
                      <a:endParaRPr lang="en-IN" sz="1600" u="none" strike="noStrike" dirty="0">
                        <a:effectLst/>
                      </a:endParaRPr>
                    </a:p>
                  </a:txBody>
                  <a:tcPr marL="6350" marR="6350" marT="635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 descr="swati wb">
            <a:extLst>
              <a:ext uri="{FF2B5EF4-FFF2-40B4-BE49-F238E27FC236}">
                <a16:creationId xmlns:a16="http://schemas.microsoft.com/office/drawing/2014/main" id="{C3D130CE-1CA6-0D28-81AA-B58D0A8F4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96" y="1880290"/>
            <a:ext cx="3491230" cy="2572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4C5C5E-A5AC-4B40-07AA-4F5DC7C65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63" y="1899574"/>
            <a:ext cx="3404135" cy="2553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DC2B75-18AA-AB0F-FE91-444C9FEB5363}"/>
              </a:ext>
            </a:extLst>
          </p:cNvPr>
          <p:cNvSpPr txBox="1"/>
          <p:nvPr/>
        </p:nvSpPr>
        <p:spPr>
          <a:xfrm>
            <a:off x="2095901" y="4683507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sz="1800" u="none" strike="noStrike" dirty="0">
                <a:effectLst/>
              </a:rPr>
              <a:t>Swati Chowdhury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354</Words>
  <Application>Microsoft Office PowerPoint</Application>
  <PresentationFormat>Widescreen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Söhne</vt:lpstr>
      <vt:lpstr>Times New Roman</vt:lpstr>
      <vt:lpstr>Tw Cen MT</vt:lpstr>
      <vt:lpstr>Office Theme</vt:lpstr>
      <vt:lpstr> Sports Achievements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Umeschandra College</dc:title>
  <dc:creator>s g</dc:creator>
  <cp:lastModifiedBy>Administrator</cp:lastModifiedBy>
  <cp:revision>3</cp:revision>
  <dcterms:created xsi:type="dcterms:W3CDTF">2023-10-04T06:13:06Z</dcterms:created>
  <dcterms:modified xsi:type="dcterms:W3CDTF">2023-10-04T07:01:25Z</dcterms:modified>
</cp:coreProperties>
</file>